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8" r:id="rId3"/>
    <p:sldId id="266" r:id="rId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122" autoAdjust="0"/>
  </p:normalViewPr>
  <p:slideViewPr>
    <p:cSldViewPr snapToGrid="0">
      <p:cViewPr varScale="1">
        <p:scale>
          <a:sx n="90" d="100"/>
          <a:sy n="90" d="100"/>
        </p:scale>
        <p:origin x="16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50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ZA" dirty="0"/>
              <a:t>ICLHE AGM 2019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ZA" dirty="0"/>
              <a:t>17 Oct. 2019</a:t>
            </a:r>
          </a:p>
          <a:p>
            <a:r>
              <a:rPr lang="en-ZA" dirty="0"/>
              <a:t>Castellon</a:t>
            </a:r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07A2C-10A5-4A3A-9035-8E04E5D1979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922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E03CE-DACB-49E2-A3BC-9572A65E6826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2539D-9725-44E2-AADE-FDA57EAFA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72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2539D-9725-44E2-AADE-FDA57EAFA51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04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2539D-9725-44E2-AADE-FDA57EAFA51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50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2539D-9725-44E2-AADE-FDA57EAFA51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2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AD51E-1CDA-422A-AF10-FF57CD856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E41C2-58CA-4AA8-BC5D-2BFC9CD5C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79AC-CE3F-46F0-94F1-66470D68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86F5-6C0D-4544-9A9D-0A9C439D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7546A-9E9F-456E-8159-1AFE60FE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56A27-B5C7-446B-89DA-FD1B795B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9158E-679F-431A-A184-E569C342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B893D-8471-4112-8398-0D72BBDA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4ED73-2ACF-4CBE-99AF-852BE4BD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80629-6359-47D2-AA86-7DED3261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82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B0DC52-CA87-4DAE-A44A-70CA13795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07F2C-914C-47BF-8A29-5130537D4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89993-CAF5-48B8-88DB-C1460D43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DAA94-41F4-440D-A19C-DFB7976D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939C1-BAB6-4816-BF85-E840F4BC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12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9489-4927-448A-B274-6AA68EE7E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FB53C-E427-42D3-A63A-C640CFB1D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39FF2-3164-43B0-A92D-ADD0EBAA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DC3FB-C424-4DF0-AF19-F5E6F771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185E6-0642-4D09-BABC-3966128C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8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FD8D-F09B-4720-96FD-C6A47F2AE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F638B-06A2-4F9F-A0A0-C9F0B2D6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DA7E0-1D3C-4E03-A7B3-F2F4DFAD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5F090-60C2-4A9F-A96D-CC541D4B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E128B-3FE4-4345-A44B-929B231E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0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BA4A-50F5-4B17-AAFB-1AA1968E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BDA61-9005-43D7-ACE6-BEE77A5EA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64818-1078-4979-8D38-06BCE0481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5C273-27A6-43A0-8BEC-92BED9CE8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9CAE-8D15-4380-BFD8-8A6B7FE7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82916-9026-4EB2-9750-8013C1DF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5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A2B6-0B4E-4F32-A824-87D34776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0111D-E2D0-49CD-8B86-8C1DE42A1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7E3FF-547B-4274-8E9F-E8B60853B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18DEA5-2918-4E51-9BAB-27271597D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3E5A3-8983-48E6-BED2-09F17BB98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AA1B7D-5916-410A-96B5-760563C4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6283E-7209-42C5-B36D-EB541A248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F1E5D4-2AB9-430A-8C0A-5C8FADC7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32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1ABFC-A5BF-4E87-B42B-D1286FFF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7CB4FF-AADA-4681-8DBE-08799C67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23DC6-3C7A-4B79-9719-FB28E24E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F238D-470E-4E1A-BC55-AF4EB0D2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8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2F193A-1323-4F11-9064-E165D5974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C1172F-E593-401A-863C-FFF2494B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11DDD-F417-4F2F-8A62-29B8AE382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4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5C32-C4CE-4A1D-A404-249281D08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9682-90DD-4F5B-AD88-65EA80FC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08274-0CFF-45C1-8B6D-83623280C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60C07-EA90-4A89-B8F7-46C40996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A286D-2059-4574-8DD8-974DBBF0A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9073B-A8FB-4EC8-82CE-9F7EB3DD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9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1620-8A33-4E7F-99B7-0C1B845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F49D5-4B98-4279-8578-DC85B7DA8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E44E6-F795-4D05-9DC8-864B2734D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8AE3-EA92-4AD6-84AC-3DE70973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FC5EF-FE70-4097-A3E8-BABBAA20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FEF89-FC36-4307-A347-A5A0FF44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3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B2BB5-3072-4AEC-84C2-22056F1CA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DAAE0-96C1-43B4-9ACD-CE3539AE6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931CD-6151-4415-AE61-267985209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2CDF6-AEE5-420C-AE23-5672FD28F59B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42AD0-AFC9-4412-B70B-5D8C84740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C793D-AA7E-4AB6-A930-D845DFFF2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029D-9668-4313-A674-C088A3784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54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34CC-15D2-493D-9F73-206D5670C5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ICLHE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30BD4-D117-479A-9926-B088E7634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AGM, 17 Oct. 2019</a:t>
            </a:r>
          </a:p>
          <a:p>
            <a:r>
              <a:rPr lang="en-GB" dirty="0"/>
              <a:t>Financial Report &amp; Budget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71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D634-267D-483A-900F-85C15B95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ICLHE Financial Activities July 2018 - June 2019   (in €)</a:t>
            </a:r>
            <a:br>
              <a:rPr lang="en-GB" sz="3600" dirty="0"/>
            </a:br>
            <a:r>
              <a:rPr lang="en-GB" sz="3600" dirty="0"/>
              <a:t>Balance Sheet, incl. bank account and PayPal account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EF46D7A6-E6A6-4FEA-9907-9ACDF994B9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61570" y="1534612"/>
            <a:ext cx="6047846" cy="4860038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143666FF-42CE-4F98-A9D1-C93B7DD502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FA58FBF-BD74-4C25-8F9E-53FFD94D10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795" y="1537383"/>
            <a:ext cx="4523370" cy="521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6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0F9CC3-FC49-4620-8CE7-2C9AB9BB0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8586" y="15419"/>
            <a:ext cx="4545072" cy="684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1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37</Words>
  <Application>Microsoft Office PowerPoint</Application>
  <PresentationFormat>Widescreen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ICLHE</vt:lpstr>
      <vt:lpstr>ICLHE Financial Activities July 2018 - June 2019   (in €) Balance Sheet, incl. bank account and PayPal account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ICLHE</dc:title>
  <dc:creator>Ute Smit</dc:creator>
  <cp:lastModifiedBy>Bradford, Annette</cp:lastModifiedBy>
  <cp:revision>24</cp:revision>
  <cp:lastPrinted>2019-10-14T10:39:23Z</cp:lastPrinted>
  <dcterms:created xsi:type="dcterms:W3CDTF">2017-10-02T19:48:28Z</dcterms:created>
  <dcterms:modified xsi:type="dcterms:W3CDTF">2022-06-15T08:47:08Z</dcterms:modified>
</cp:coreProperties>
</file>